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10691813" cy="7559675"/>
  <p:notesSz cx="6797675" cy="9926638"/>
  <p:defaultTextStyle>
    <a:defPPr lvl="0">
      <a:defRPr lang="en-US"/>
    </a:defPPr>
    <a:lvl1pPr marL="0" lv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000000"/>
          </p15:clr>
        </p15:guide>
        <p15:guide id="2" pos="3367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6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D1A747E7-0469-436C-9953-F3B1F12D53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" y="0"/>
            <a:ext cx="10688972" cy="755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6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CA562C-AF80-4CB5-8975-BF3221635E12}" type="datetimeFigureOut">
              <a:rPr lang="ru-RU" smtClean="0"/>
              <a:t>16.04.2020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97C7-BA05-4B45-8E42-363B06C3BD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0700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"/>
          <p:cNvSpPr txBox="1"/>
          <p:nvPr/>
        </p:nvSpPr>
        <p:spPr>
          <a:xfrm>
            <a:off x="697770" y="1363579"/>
            <a:ext cx="94329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0" i="0" u="none" strike="noStrike" cap="none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ПАМЯТКА ДЛЯ ПРИЕЗЖАЮЩИХ В РОСТОВСКУЮ ОБЛАСТЬ </a:t>
            </a:r>
            <a:endParaRPr sz="2000">
              <a:solidFill>
                <a:srgbClr val="005E9E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ИЗ ДРУГИХ РЕГИОНОВ РОССИИ</a:t>
            </a:r>
            <a:endParaRPr/>
          </a:p>
        </p:txBody>
      </p:sp>
      <p:sp>
        <p:nvSpPr>
          <p:cNvPr id="17" name="Google Shape;17;p1"/>
          <p:cNvSpPr txBox="1"/>
          <p:nvPr/>
        </p:nvSpPr>
        <p:spPr>
          <a:xfrm>
            <a:off x="1501903" y="2108267"/>
            <a:ext cx="4146900" cy="51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ПО ПРИЕЗДУ: </a:t>
            </a: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незамедлительно позвонить</a:t>
            </a:r>
            <a:b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муниципальную группу мониторинга по тел.: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600" dirty="0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8 960 466 49 06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(если это еще не сделал работодатель).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СООБЩИТЬ О СЕБЕ: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фамилию, имя, отчество;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номер контактного телефона;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адрес регистрации и фактического проживания;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где и когда вы были (за пределами Ростовской области).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ОБЕСПЕЧИТЬ САМОИЗОЛЯЦИЮ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В ТЕЧЕНИЕ 14 ДНЕЙ.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Изолировать себя </a:t>
            </a: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членов семьи, других лиц (отдельная комната):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если вы житель Ростовской области </a:t>
            </a: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—</a:t>
            </a:r>
            <a:b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квартире, доме, о которых вы или работодатель сообщили в муниципальную группу;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если вы житель другого региона:</a:t>
            </a:r>
            <a:b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квартире или доме, о которых вы или работодатель сообщили в муниципальную группу;</a:t>
            </a:r>
            <a:endParaRPr dirty="0"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если такой возможности нет </a:t>
            </a: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 в </a:t>
            </a:r>
            <a:r>
              <a:rPr lang="ru-RU" sz="120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обсерваторе</a:t>
            </a:r>
            <a:r>
              <a:rPr lang="ru-RU" sz="12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(места их нахождения по тел.: 8(800) 200 46 53).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005E9E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НЕ ПОКИДАТЬ ЖИЛОЕ ПОМЕЩЕНИЕ.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dirty="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НЕ ПОСЕЩАТЬ ОБЩЕСТВЕННЫЕ МЕСТА.</a:t>
            </a:r>
            <a:endParaRPr sz="1200" dirty="0">
              <a:solidFill>
                <a:srgbClr val="005E9E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1"/>
          <p:cNvSpPr txBox="1"/>
          <p:nvPr/>
        </p:nvSpPr>
        <p:spPr>
          <a:xfrm>
            <a:off x="6426959" y="2197772"/>
            <a:ext cx="3986400" cy="50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САМОИЗОЛИРОВАТЬСЯ НЕ ОБЯЗАНЫ: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работники здравоохранения;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командированные в Ростовскую область из других регионов в связи с условиями работы;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осуществляющие деятельность, связанную</a:t>
            </a:r>
            <a:b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 передвижением (осуществление работы в пути или работы, имеющей разъездной характер);</a:t>
            </a:r>
            <a:endParaRPr/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Char char="•"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другие категории, определенные постановлением от 05.04.2020 № 272.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В СЛУЧАЕ ЛЮБОГО УХУДШЕНИЯ СОСТОЯНИЯ ЗДОРОВЬЯ</a:t>
            </a: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– незамедлительно обращаться в медицинскую организацию для вызова врача на дом, в том числе для оформления больничного.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РАБОТОДАТЕЛЬ ОБЯЗАН</a:t>
            </a: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содействовать работникам в исполнении указанных требований</a:t>
            </a:r>
            <a:b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самостоятельно направлять информацию</a:t>
            </a:r>
            <a:b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муниципальную группу мониторинга.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05E9E"/>
                </a:solidFill>
                <a:latin typeface="Arial Black"/>
                <a:ea typeface="Arial Black"/>
                <a:cs typeface="Arial Black"/>
                <a:sym typeface="Arial Black"/>
              </a:rPr>
              <a:t>АДМИНИСТРАЦИЯ МУНИЦИПАЛЬНОГО ОБРАЗОВАНИЯ ОБЯЗАНА</a:t>
            </a: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организовать помощь одиноко проживающим гражданам, находящимся</a:t>
            </a:r>
            <a:b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 самоизоляции, в доставке продовольственных товаров, непродовольственных товаров первой необходимости, лекарственных средств.</a:t>
            </a:r>
            <a:endParaRPr/>
          </a:p>
        </p:txBody>
      </p:sp>
      <p:sp>
        <p:nvSpPr>
          <p:cNvPr id="19" name="Google Shape;19;p1"/>
          <p:cNvSpPr txBox="1"/>
          <p:nvPr/>
        </p:nvSpPr>
        <p:spPr>
          <a:xfrm>
            <a:off x="200526" y="6445088"/>
            <a:ext cx="1226700" cy="8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Постановление</a:t>
            </a:r>
            <a:endParaRPr sz="8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Правительства</a:t>
            </a:r>
            <a:endParaRPr sz="800" i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Ростовской области</a:t>
            </a:r>
            <a:b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 05.04.2020 № 272</a:t>
            </a:r>
            <a:b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(в ред. от 15.04.2020</a:t>
            </a:r>
            <a:b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8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№ 357)</a:t>
            </a:r>
            <a:endParaRPr/>
          </a:p>
        </p:txBody>
      </p:sp>
      <p:pic>
        <p:nvPicPr>
          <p:cNvPr id="20" name="Google Shape;20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9694" y="2280495"/>
            <a:ext cx="540001" cy="540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Google Shape;2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9469" y="4288757"/>
            <a:ext cx="548306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772099" y="2280495"/>
            <a:ext cx="556616" cy="540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835792" y="4089068"/>
            <a:ext cx="461077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Google Shape;24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783176" y="5177641"/>
            <a:ext cx="540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Google Shape;25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758254" y="6106671"/>
            <a:ext cx="577385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302</Words>
  <Application>Microsoft Office PowerPoint</Application>
  <PresentationFormat>Произвольный</PresentationFormat>
  <Paragraphs>35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к1</dc:creator>
  <cp:lastModifiedBy>к1</cp:lastModifiedBy>
  <cp:revision>2</cp:revision>
  <dcterms:modified xsi:type="dcterms:W3CDTF">2020-04-16T10:18:39Z</dcterms:modified>
</cp:coreProperties>
</file>